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69"/>
    <p:restoredTop sz="94703"/>
  </p:normalViewPr>
  <p:slideViewPr>
    <p:cSldViewPr snapToGrid="0" showGuides="1">
      <p:cViewPr>
        <p:scale>
          <a:sx n="92" d="100"/>
          <a:sy n="92" d="100"/>
        </p:scale>
        <p:origin x="264" y="8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DBDE4-5917-A447-A95B-A129AD056B67}" type="datetimeFigureOut">
              <a:rPr lang="ru-RU" smtClean="0"/>
              <a:t>16.12.2024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71D6B-D589-FB46-BF35-218AF3F30E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0762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171D6B-D589-FB46-BF35-218AF3F30E48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453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BACDB0-CC17-73D2-BBB2-445CB03E70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48E31A-3E83-9111-CACE-5B4B95CCEE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FBE896-EB38-8433-F3DC-2EADAF546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DDDCDA-7398-AE8B-6E1C-5979260FA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31D403-26AC-6061-DC59-9DEC0758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1825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71BAFC-4E0C-7C97-E5C1-B4FF869B0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B94921-B043-74DF-EF5E-23AD25840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344A55-3A89-9476-0A9D-5B2582B73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3683AD-079E-286B-D730-529573428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67BB96-7E99-C740-BC0C-ACD529459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8064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F078C15-4D01-C291-194A-DEAA0A9529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EB044B-7242-BA4F-8A46-E5D6930082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277542-2AA6-BC00-74C2-880009ADA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B8B542-8D9E-51A6-D147-EB6E014BD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C4AD7B-2981-ECEF-9846-5EDD366EF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9804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7CCE88-BAD7-6977-E81E-7A0CF3CE8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C1E199-959C-40A2-1D04-80E117D0A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9C7C24-35AA-4779-FF5C-B18BC2817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EAD2E9-36F1-0ABD-0DA5-B1C0E8D2A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148F0DF-E72C-D2C1-73D0-BE8DFB94B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239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02DA86-AFA3-7DA3-DDA3-B8BB55B33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FB004DE-42BE-23C3-80A5-2F8520EF5E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7A9CA3-000D-2E0D-CAE0-76128FEF4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A9BC31E-28B8-F3D8-C141-2A71C0A59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41D17F-1856-D613-53CA-881823F3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1253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EF4209-70B5-4703-1034-092155D3B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1014FE-D20A-22C9-42C9-ECB42F5CA5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EAEFB8E-722F-C25E-8A1A-4221307C8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8EFDFA-91F2-3612-4E3B-857F763C9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FE92FF0-6220-6E06-7780-DD82BD509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4309542-F945-E22F-E9A8-8250B7DA4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4274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00F9F6-4511-D1B4-734D-3D874FF79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DCEADD0-95F4-AD6C-44AB-D52961212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9FB04DC-829D-42B7-D3F3-4B8F58299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01AA705-2BAB-A976-4C59-E92CE7D3CA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4F5E24D-38E8-978C-21FC-D65ED1E316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580A3BD-68AE-2868-2538-13A34A5B0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E0A6FBB-77C4-A2FA-C2C9-BAF6FB460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EECC222-C375-DD09-C64F-FA4A79B8F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3806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C6C7D-95FC-65D6-687E-BB02C5FEE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9AB5541-5C37-F7CD-5E5A-37FA376BA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C1E8122-7E2B-E521-8F6F-F91AF22BC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34FDFC8-EC9F-EFCA-BB0C-5277E9A30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1324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EAECEB6-5C25-E325-9F17-BA70004B8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75CB6BF-F332-FDF1-FC84-7FCD29CD1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319860-6E89-1540-9839-4B7430331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7584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ED57C1-4232-8AB2-B4F1-125E64DC5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92B256-5A84-5513-6CC5-73FE44023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F7C575B-6FAD-5E7F-55C5-56CEE47D5D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EF81913-1958-0E6E-FC7A-B8026A330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F35B1D2-768E-E925-B556-B2E8F59B5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26D3AB-2C07-66D1-8A7B-0154A5988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7797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73CE8D-8D7C-C7D2-F0CD-8D9DAF4E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7221C78-9A83-5C47-6739-0DE89FB94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00F6BD9-5FD1-E1E1-3F7A-2AA65350AE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9915A32-8991-2ADF-80D4-0AA40B1A0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5777CEF-F846-6AA8-1163-B59A19C7B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463A231-2A2E-4EB4-897C-D5CF028B7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3696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3DDDF2-F2F0-1287-0EE6-836333169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ACBB7A1-B820-5693-D274-960116EEE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9310CE-1BE2-7BA2-7990-08EF335BF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E9334-1656-5740-BF94-786E09304BB8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B1B56F-0E90-0F53-ACB5-16376D9F6F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371CF7-43DA-118F-6668-7D65864E42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D2A2F-4FA9-D341-84B8-71773685D7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0822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, компьютер, снимок экрана, растение&#10;&#10;Автоматически созданное описание">
            <a:extLst>
              <a:ext uri="{FF2B5EF4-FFF2-40B4-BE49-F238E27FC236}">
                <a16:creationId xmlns:a16="http://schemas.microsoft.com/office/drawing/2014/main" id="{F881192B-028A-7F49-179E-BEFF92160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7420" y="-128095"/>
            <a:ext cx="12369420" cy="701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969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домашнее растение, цветочный горшок, растение&#10;&#10;Автоматически созданное описание">
            <a:extLst>
              <a:ext uri="{FF2B5EF4-FFF2-40B4-BE49-F238E27FC236}">
                <a16:creationId xmlns:a16="http://schemas.microsoft.com/office/drawing/2014/main" id="{07F69C64-FF5C-B659-5026-5E4C76B09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7495"/>
            <a:ext cx="12191999" cy="691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20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6A65DD-BBE9-FCFD-AE8B-DAAEE60F5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компьютер, текст, ноутбук, Устройство вывода&#10;&#10;Автоматически созданное описание">
            <a:extLst>
              <a:ext uri="{FF2B5EF4-FFF2-40B4-BE49-F238E27FC236}">
                <a16:creationId xmlns:a16="http://schemas.microsoft.com/office/drawing/2014/main" id="{2DFDC50C-F27A-7692-DCD7-CFBA0C973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364872" cy="7011011"/>
          </a:xfrm>
        </p:spPr>
      </p:pic>
    </p:spTree>
    <p:extLst>
      <p:ext uri="{BB962C8B-B14F-4D97-AF65-F5344CB8AC3E}">
        <p14:creationId xmlns:p14="http://schemas.microsoft.com/office/powerpoint/2010/main" val="382613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B64EFB-55E3-9190-1D92-0674BB80C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,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9CBAA805-1942-1B65-D990-62779EF074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12991"/>
          </a:xfrm>
        </p:spPr>
      </p:pic>
    </p:spTree>
    <p:extLst>
      <p:ext uri="{BB962C8B-B14F-4D97-AF65-F5344CB8AC3E}">
        <p14:creationId xmlns:p14="http://schemas.microsoft.com/office/powerpoint/2010/main" val="612463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16AFE4-206A-2B8B-AAD9-BF02A5976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, снимок экрана, компьютер, Веб-сайт&#10;&#10;Автоматически созданное описание">
            <a:extLst>
              <a:ext uri="{FF2B5EF4-FFF2-40B4-BE49-F238E27FC236}">
                <a16:creationId xmlns:a16="http://schemas.microsoft.com/office/drawing/2014/main" id="{74F0444F-DA57-5C7E-1941-BC8E177DFB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12991"/>
          </a:xfrm>
        </p:spPr>
      </p:pic>
    </p:spTree>
    <p:extLst>
      <p:ext uri="{BB962C8B-B14F-4D97-AF65-F5344CB8AC3E}">
        <p14:creationId xmlns:p14="http://schemas.microsoft.com/office/powerpoint/2010/main" val="912596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399002-CB6B-C1F3-B846-4134AE761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, снимок экрана, Бренд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EDD17D94-2425-82D5-7675-44CB462C57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12991"/>
          </a:xfrm>
        </p:spPr>
      </p:pic>
    </p:spTree>
    <p:extLst>
      <p:ext uri="{BB962C8B-B14F-4D97-AF65-F5344CB8AC3E}">
        <p14:creationId xmlns:p14="http://schemas.microsoft.com/office/powerpoint/2010/main" val="1878965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257380-9537-EA88-4854-12F0530B8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, снимок экрана, компьютер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ABF27F76-053B-480C-0148-4720BDE0A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68" y="248653"/>
            <a:ext cx="12192000" cy="6912990"/>
          </a:xfrm>
        </p:spPr>
      </p:pic>
    </p:spTree>
    <p:extLst>
      <p:ext uri="{BB962C8B-B14F-4D97-AF65-F5344CB8AC3E}">
        <p14:creationId xmlns:p14="http://schemas.microsoft.com/office/powerpoint/2010/main" val="3802118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49F33E-00B2-F5DB-E051-CFAE3D5E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,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20DA6A3B-62EE-2F01-A8DD-8243F196DB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12991"/>
          </a:xfrm>
        </p:spPr>
      </p:pic>
    </p:spTree>
    <p:extLst>
      <p:ext uri="{BB962C8B-B14F-4D97-AF65-F5344CB8AC3E}">
        <p14:creationId xmlns:p14="http://schemas.microsoft.com/office/powerpoint/2010/main" val="247115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BFCACB-2B70-474C-BB84-1EA8A57E4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, снимок экрана, компьютер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12B3E67F-6301-D2FE-BDA0-B5E3EBCE7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912990"/>
          </a:xfrm>
        </p:spPr>
      </p:pic>
    </p:spTree>
    <p:extLst>
      <p:ext uri="{BB962C8B-B14F-4D97-AF65-F5344CB8AC3E}">
        <p14:creationId xmlns:p14="http://schemas.microsoft.com/office/powerpoint/2010/main" val="84408785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16082</TotalTime>
  <Words>1</Words>
  <Application>Microsoft Macintosh PowerPoint</Application>
  <PresentationFormat>Широкоэкранный</PresentationFormat>
  <Paragraphs>1</Paragraphs>
  <Slides>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Прозорский Михаил Алексеевич</dc:creator>
  <cp:lastModifiedBy>Прозорский Михаил Алексеевич</cp:lastModifiedBy>
  <cp:revision>1</cp:revision>
  <dcterms:created xsi:type="dcterms:W3CDTF">2024-12-15T19:40:43Z</dcterms:created>
  <dcterms:modified xsi:type="dcterms:W3CDTF">2024-12-26T23:43:39Z</dcterms:modified>
</cp:coreProperties>
</file>

<file path=docProps/thumbnail.jpeg>
</file>